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</p:sldIdLst>
  <p:sldSz cx="18288000" cy="10287000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Bold" panose="00000800000000000000" charset="0"/>
      <p:regular r:id="rId8"/>
    </p:embeddedFont>
    <p:embeddedFont>
      <p:font typeface="Raleway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84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DD9"/>
    <a:srgbClr val="030D3D"/>
    <a:srgbClr val="D4F27D"/>
    <a:srgbClr val="0F3D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40" y="34"/>
      </p:cViewPr>
      <p:guideLst>
        <p:guide orient="horz" pos="2160"/>
        <p:guide pos="84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3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>
            <a:extLst>
              <a:ext uri="{FF2B5EF4-FFF2-40B4-BE49-F238E27FC236}">
                <a16:creationId xmlns:a16="http://schemas.microsoft.com/office/drawing/2014/main" id="{0EE1CE03-7890-3AF9-FB43-CA4B1A2A4853}"/>
              </a:ext>
            </a:extLst>
          </p:cNvPr>
          <p:cNvSpPr/>
          <p:nvPr/>
        </p:nvSpPr>
        <p:spPr>
          <a:xfrm>
            <a:off x="-152400" y="0"/>
            <a:ext cx="10460273" cy="10287000"/>
          </a:xfrm>
          <a:prstGeom prst="rect">
            <a:avLst/>
          </a:prstGeom>
          <a:solidFill>
            <a:srgbClr val="F0ED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611224" y="2142933"/>
            <a:ext cx="15884644" cy="2196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 dirty="0">
                <a:solidFill>
                  <a:srgbClr val="0F3D1F"/>
                </a:solidFill>
                <a:latin typeface="Raleway Bold"/>
                <a:ea typeface="Raleway Bold"/>
                <a:cs typeface="Raleway Bold"/>
                <a:sym typeface="Raleway Bold"/>
              </a:rPr>
              <a:t>xx.xx.20xx</a:t>
            </a:r>
          </a:p>
          <a:p>
            <a:pPr algn="ctr">
              <a:lnSpc>
                <a:spcPts val="4759"/>
              </a:lnSpc>
            </a:pPr>
            <a:endParaRPr lang="en-US" sz="3899" b="1" dirty="0">
              <a:solidFill>
                <a:srgbClr val="D4F27D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 b="1" dirty="0">
                <a:solidFill>
                  <a:srgbClr val="030D3D"/>
                </a:solidFill>
                <a:latin typeface="Raleway Bold"/>
                <a:ea typeface="Raleway Bold"/>
                <a:cs typeface="Raleway Bold"/>
                <a:sym typeface="Raleway Bold"/>
              </a:rPr>
              <a:t>Titel</a:t>
            </a:r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85821C12-91C4-AECD-0E5F-11030B13261B}"/>
              </a:ext>
            </a:extLst>
          </p:cNvPr>
          <p:cNvGrpSpPr/>
          <p:nvPr/>
        </p:nvGrpSpPr>
        <p:grpSpPr>
          <a:xfrm rot="3158597">
            <a:off x="10494279" y="4071648"/>
            <a:ext cx="12098771" cy="6654453"/>
            <a:chOff x="0" y="0"/>
            <a:chExt cx="4060919" cy="2233549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D54932F9-6579-EF89-AD15-339B1A2F2951}"/>
                </a:ext>
              </a:extLst>
            </p:cNvPr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D4F27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205F0B3-06D1-F9DD-F473-4227142D2FE5}"/>
                </a:ext>
              </a:extLst>
            </p:cNvPr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D4F27D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Ovaal 21">
            <a:extLst>
              <a:ext uri="{FF2B5EF4-FFF2-40B4-BE49-F238E27FC236}">
                <a16:creationId xmlns:a16="http://schemas.microsoft.com/office/drawing/2014/main" id="{FD9A4998-EA4E-8858-A0AC-D87FE9EEA5C0}"/>
              </a:ext>
            </a:extLst>
          </p:cNvPr>
          <p:cNvSpPr/>
          <p:nvPr/>
        </p:nvSpPr>
        <p:spPr>
          <a:xfrm>
            <a:off x="11887200" y="2222183"/>
            <a:ext cx="6024364" cy="584263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3608BA9B-7087-E0DC-34D9-958C619F38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814" y="7296576"/>
            <a:ext cx="7620660" cy="1905165"/>
          </a:xfrm>
          <a:prstGeom prst="rect">
            <a:avLst/>
          </a:prstGeom>
        </p:spPr>
      </p:pic>
      <p:sp>
        <p:nvSpPr>
          <p:cNvPr id="26" name="Tijdelijke aanduiding voor inhoud 25">
            <a:extLst>
              <a:ext uri="{FF2B5EF4-FFF2-40B4-BE49-F238E27FC236}">
                <a16:creationId xmlns:a16="http://schemas.microsoft.com/office/drawing/2014/main" id="{31931F95-1D94-50DF-2AC0-56BEB6DC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0" y="2222183"/>
            <a:ext cx="6024364" cy="5842634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D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29841D08-524C-2046-C97E-733B668DB192}"/>
              </a:ext>
            </a:extLst>
          </p:cNvPr>
          <p:cNvSpPr/>
          <p:nvPr/>
        </p:nvSpPr>
        <p:spPr>
          <a:xfrm>
            <a:off x="-132736" y="9867900"/>
            <a:ext cx="4932083" cy="419100"/>
          </a:xfrm>
          <a:prstGeom prst="rect">
            <a:avLst/>
          </a:prstGeom>
          <a:solidFill>
            <a:srgbClr val="0F3D1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6577E455-8190-BEAC-4F09-77641AFECDDE}"/>
              </a:ext>
            </a:extLst>
          </p:cNvPr>
          <p:cNvSpPr/>
          <p:nvPr/>
        </p:nvSpPr>
        <p:spPr>
          <a:xfrm>
            <a:off x="4800599" y="9867900"/>
            <a:ext cx="4360565" cy="419100"/>
          </a:xfrm>
          <a:prstGeom prst="rect">
            <a:avLst/>
          </a:prstGeom>
          <a:solidFill>
            <a:srgbClr val="030D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B79E817-83FE-3208-0EBC-7CDF3E3BF290}"/>
              </a:ext>
            </a:extLst>
          </p:cNvPr>
          <p:cNvSpPr/>
          <p:nvPr/>
        </p:nvSpPr>
        <p:spPr>
          <a:xfrm>
            <a:off x="9162415" y="9867900"/>
            <a:ext cx="4360565" cy="533400"/>
          </a:xfrm>
          <a:prstGeom prst="rect">
            <a:avLst/>
          </a:prstGeom>
          <a:solidFill>
            <a:srgbClr val="D4F2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1D2932F-BEE4-CD12-002F-D0DA1F1B5FC4}"/>
              </a:ext>
            </a:extLst>
          </p:cNvPr>
          <p:cNvSpPr/>
          <p:nvPr/>
        </p:nvSpPr>
        <p:spPr>
          <a:xfrm>
            <a:off x="13522980" y="9868682"/>
            <a:ext cx="4784685" cy="532618"/>
          </a:xfrm>
          <a:prstGeom prst="rect">
            <a:avLst/>
          </a:prstGeom>
          <a:solidFill>
            <a:srgbClr val="F0ED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CBB3DF74-6B4E-5275-C3ED-73F1CAEE24EF}"/>
              </a:ext>
            </a:extLst>
          </p:cNvPr>
          <p:cNvSpPr txBox="1"/>
          <p:nvPr/>
        </p:nvSpPr>
        <p:spPr>
          <a:xfrm>
            <a:off x="1210495" y="933450"/>
            <a:ext cx="7367975" cy="665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dirty="0">
                <a:solidFill>
                  <a:srgbClr val="030D3D"/>
                </a:solidFill>
                <a:latin typeface="Raleway Bold"/>
                <a:ea typeface="Raleway Bold"/>
                <a:cs typeface="Raleway Bold"/>
                <a:sym typeface="Raleway Bold"/>
              </a:rPr>
              <a:t>Titel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EBEC8F25-B33E-3277-E2F8-DA43BEACF3A2}"/>
              </a:ext>
            </a:extLst>
          </p:cNvPr>
          <p:cNvSpPr txBox="1"/>
          <p:nvPr/>
        </p:nvSpPr>
        <p:spPr>
          <a:xfrm>
            <a:off x="1210495" y="2458920"/>
            <a:ext cx="10983041" cy="1759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r>
              <a:rPr lang="en-US" sz="2400" spc="235" dirty="0">
                <a:solidFill>
                  <a:srgbClr val="030D3D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</a:p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endParaRPr lang="en-US" sz="2400" spc="235" dirty="0">
              <a:solidFill>
                <a:srgbClr val="030D3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r>
              <a:rPr lang="en-US" sz="2400" b="1" u="none" strike="noStrike" spc="235" dirty="0" err="1">
                <a:solidFill>
                  <a:srgbClr val="0F3D1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Accentkleur</a:t>
            </a:r>
            <a:endParaRPr lang="en-US" sz="2400" b="1" u="none" strike="noStrike" spc="235" dirty="0">
              <a:solidFill>
                <a:srgbClr val="0F3D1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795723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Raleway Bold</vt:lpstr>
      <vt:lpstr>Montserrat</vt:lpstr>
      <vt:lpstr>Calibri</vt:lpstr>
      <vt:lpstr>Montserrat Bold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slides 2026</dc:title>
  <cp:lastModifiedBy>Janssens Edith</cp:lastModifiedBy>
  <cp:revision>6</cp:revision>
  <dcterms:created xsi:type="dcterms:W3CDTF">2006-08-16T00:00:00Z</dcterms:created>
  <dcterms:modified xsi:type="dcterms:W3CDTF">2026-09-04T07:15:33Z</dcterms:modified>
  <dc:identifier>DAHHBdOpD-k</dc:identifier>
</cp:coreProperties>
</file>